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70" r:id="rId14"/>
    <p:sldId id="269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77" autoAdjust="0"/>
  </p:normalViewPr>
  <p:slideViewPr>
    <p:cSldViewPr>
      <p:cViewPr varScale="1">
        <p:scale>
          <a:sx n="94" d="100"/>
          <a:sy n="94" d="100"/>
        </p:scale>
        <p:origin x="-2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C2842-02F8-4BAD-B9B2-0C23C10A167E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F1C29-D209-4A0B-A8E6-64170FB2B3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1C29-D209-4A0B-A8E6-64170FB2B35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Complete  PTA system … Welding of Ship Engine Valve seat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1C29-D209-4A0B-A8E6-64170FB2B35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7FE9116-E61E-4D41-B932-6E4449ACA414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19054DC-141A-4A1A-80CF-845701805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FE9116-E61E-4D41-B932-6E4449ACA414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9054DC-141A-4A1A-80CF-845701805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FE9116-E61E-4D41-B932-6E4449ACA414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9054DC-141A-4A1A-80CF-845701805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FE9116-E61E-4D41-B932-6E4449ACA414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9054DC-141A-4A1A-80CF-8457018059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FE9116-E61E-4D41-B932-6E4449ACA414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9054DC-141A-4A1A-80CF-8457018059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FE9116-E61E-4D41-B932-6E4449ACA414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9054DC-141A-4A1A-80CF-8457018059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FE9116-E61E-4D41-B932-6E4449ACA414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9054DC-141A-4A1A-80CF-845701805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FE9116-E61E-4D41-B932-6E4449ACA414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9054DC-141A-4A1A-80CF-8457018059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FE9116-E61E-4D41-B932-6E4449ACA414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9054DC-141A-4A1A-80CF-845701805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7FE9116-E61E-4D41-B932-6E4449ACA414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9054DC-141A-4A1A-80CF-845701805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7FE9116-E61E-4D41-B932-6E4449ACA414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19054DC-141A-4A1A-80CF-8457018059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7FE9116-E61E-4D41-B932-6E4449ACA414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19054DC-141A-4A1A-80CF-845701805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arcraftplasma@gmail.com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Welding and </a:t>
            </a:r>
            <a:r>
              <a:rPr lang="en-US" dirty="0" err="1" smtClean="0"/>
              <a:t>Hardfacing</a:t>
            </a:r>
            <a:r>
              <a:rPr lang="en-US" dirty="0" smtClean="0"/>
              <a:t> Automation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Arcraft Plasma Equipments (I) Pvt Ltd.  arcraftplasma@gmail.com            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Arcraft has designed machines for various applications in Valve industry and Oil Drill pipe industry . </a:t>
            </a:r>
          </a:p>
          <a:p>
            <a:r>
              <a:rPr lang="en-US" dirty="0" smtClean="0"/>
              <a:t>We </a:t>
            </a:r>
            <a:r>
              <a:rPr lang="en-US" dirty="0" err="1" smtClean="0"/>
              <a:t>specialise</a:t>
            </a:r>
            <a:r>
              <a:rPr lang="en-US" dirty="0" smtClean="0"/>
              <a:t> in </a:t>
            </a:r>
          </a:p>
          <a:p>
            <a:r>
              <a:rPr lang="en-US" dirty="0" smtClean="0"/>
              <a:t>Seal welding</a:t>
            </a:r>
          </a:p>
          <a:p>
            <a:r>
              <a:rPr lang="en-US" dirty="0" smtClean="0"/>
              <a:t>Bore welding / </a:t>
            </a:r>
            <a:r>
              <a:rPr lang="en-US" dirty="0" err="1" smtClean="0"/>
              <a:t>Hardfacing</a:t>
            </a:r>
            <a:endParaRPr lang="en-US" dirty="0" smtClean="0"/>
          </a:p>
          <a:p>
            <a:r>
              <a:rPr lang="en-US" dirty="0" smtClean="0"/>
              <a:t>Wedge / Seat ring </a:t>
            </a:r>
            <a:r>
              <a:rPr lang="en-US" dirty="0" err="1" smtClean="0"/>
              <a:t>Hardfacing</a:t>
            </a:r>
            <a:r>
              <a:rPr lang="en-US" dirty="0" smtClean="0"/>
              <a:t> for all kind of valves</a:t>
            </a:r>
          </a:p>
          <a:p>
            <a:r>
              <a:rPr lang="en-US" dirty="0" smtClean="0"/>
              <a:t>Drill Pipe </a:t>
            </a:r>
            <a:r>
              <a:rPr lang="en-US" dirty="0" err="1" smtClean="0"/>
              <a:t>hardbanding</a:t>
            </a:r>
            <a:r>
              <a:rPr lang="en-US" dirty="0" smtClean="0"/>
              <a:t> and middle pad </a:t>
            </a:r>
            <a:r>
              <a:rPr lang="en-US" dirty="0" err="1" smtClean="0"/>
              <a:t>Hardfacing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Welding and </a:t>
            </a:r>
            <a:r>
              <a:rPr lang="en-US" dirty="0" err="1" smtClean="0"/>
              <a:t>Hardfacing</a:t>
            </a:r>
            <a:r>
              <a:rPr lang="en-US" dirty="0" smtClean="0"/>
              <a:t> with bare wire  or flux cored wire .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ard-banding-machin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465229"/>
            <a:ext cx="4038600" cy="255778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Hardbanding</a:t>
            </a:r>
            <a:r>
              <a:rPr lang="en-US" dirty="0" smtClean="0"/>
              <a:t>  System</a:t>
            </a:r>
            <a:endParaRPr lang="en-US" dirty="0"/>
          </a:p>
        </p:txBody>
      </p:sp>
      <p:pic>
        <p:nvPicPr>
          <p:cNvPr id="8" name="Content Placeholder 7" descr="finished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04937" y="2939256"/>
            <a:ext cx="2143125" cy="1609725"/>
          </a:xfrm>
        </p:spPr>
      </p:pic>
      <p:pic>
        <p:nvPicPr>
          <p:cNvPr id="5" name="Picture 4" descr="water-mar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3581400"/>
            <a:ext cx="2105025" cy="209550"/>
          </a:xfrm>
          <a:prstGeom prst="rect">
            <a:avLst/>
          </a:prstGeom>
        </p:spPr>
      </p:pic>
      <p:pic>
        <p:nvPicPr>
          <p:cNvPr id="7" name="Picture 6" descr="water-mar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4114800"/>
            <a:ext cx="2105025" cy="209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G-20111117-0004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29644"/>
            <a:ext cx="4038600" cy="302895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MIG / FCAW .</a:t>
            </a:r>
            <a:br>
              <a:rPr lang="en-US" dirty="0" smtClean="0"/>
            </a:br>
            <a:r>
              <a:rPr lang="en-US" dirty="0" err="1" smtClean="0"/>
              <a:t>Hardfacing</a:t>
            </a:r>
            <a:r>
              <a:rPr lang="en-US" dirty="0" smtClean="0"/>
              <a:t> of triple offset Butterfly valve seat.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water-mar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4800600"/>
            <a:ext cx="2105025" cy="209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 sell individual machines  also as per customer requirements</a:t>
            </a:r>
            <a:endParaRPr lang="en-US" dirty="0"/>
          </a:p>
        </p:txBody>
      </p:sp>
      <p:pic>
        <p:nvPicPr>
          <p:cNvPr id="5" name="Content Placeholder 4" descr="pta 0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58846" y="1481138"/>
            <a:ext cx="3017308" cy="452596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Column and Boom / Welding </a:t>
            </a:r>
            <a:r>
              <a:rPr lang="en-US" dirty="0" err="1" smtClean="0"/>
              <a:t>positioners</a:t>
            </a:r>
            <a:r>
              <a:rPr lang="en-US" dirty="0" smtClean="0"/>
              <a:t> / Oscillators</a:t>
            </a:r>
            <a:endParaRPr lang="en-US" dirty="0"/>
          </a:p>
        </p:txBody>
      </p:sp>
      <p:pic>
        <p:nvPicPr>
          <p:cNvPr id="6" name="Picture 5" descr="water-mar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4419600"/>
            <a:ext cx="2105025" cy="2095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IG-001_00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3029744"/>
            <a:ext cx="1905000" cy="1428750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Simple Welding / </a:t>
            </a:r>
            <a:r>
              <a:rPr lang="en-US" dirty="0" err="1" smtClean="0"/>
              <a:t>Hardfacing</a:t>
            </a:r>
            <a:r>
              <a:rPr lang="en-US" dirty="0" smtClean="0"/>
              <a:t> automation system</a:t>
            </a:r>
            <a:endParaRPr lang="en-US" dirty="0"/>
          </a:p>
        </p:txBody>
      </p:sp>
      <p:pic>
        <p:nvPicPr>
          <p:cNvPr id="6" name="Picture 5" descr="water-mar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4038600"/>
            <a:ext cx="1295400" cy="12895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www.arcraftplasma.com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We welcome the opportunity to render our services for any welding and </a:t>
            </a:r>
            <a:r>
              <a:rPr lang="en-US" dirty="0" err="1" smtClean="0"/>
              <a:t>hardfacing</a:t>
            </a:r>
            <a:r>
              <a:rPr lang="en-US" dirty="0" smtClean="0"/>
              <a:t> application you may have . </a:t>
            </a:r>
          </a:p>
          <a:p>
            <a:r>
              <a:rPr lang="en-US" dirty="0" smtClean="0"/>
              <a:t>Please contact us so we can work together for mutual benefit.</a:t>
            </a:r>
          </a:p>
          <a:p>
            <a:r>
              <a:rPr lang="en-US" dirty="0" smtClean="0">
                <a:hlinkClick r:id="rId2"/>
              </a:rPr>
              <a:t>arcraftplasma@gmail.com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Arcraft has developed the technology for 6 welding processes</a:t>
            </a:r>
          </a:p>
          <a:p>
            <a:r>
              <a:rPr lang="en-US" dirty="0" smtClean="0"/>
              <a:t>MIG ( Bare wire as well as Flux cored )</a:t>
            </a:r>
          </a:p>
          <a:p>
            <a:r>
              <a:rPr lang="en-US" dirty="0" smtClean="0"/>
              <a:t>SAW</a:t>
            </a:r>
          </a:p>
          <a:p>
            <a:r>
              <a:rPr lang="en-US" dirty="0" smtClean="0"/>
              <a:t>TIG</a:t>
            </a:r>
          </a:p>
          <a:p>
            <a:r>
              <a:rPr lang="en-US" dirty="0" smtClean="0"/>
              <a:t>Micro plasma ( Powder metal / wire feed )</a:t>
            </a:r>
          </a:p>
          <a:p>
            <a:r>
              <a:rPr lang="en-US" dirty="0" smtClean="0"/>
              <a:t>Plasma Welding and </a:t>
            </a:r>
            <a:r>
              <a:rPr lang="en-US" dirty="0" err="1" smtClean="0"/>
              <a:t>Hardfacing</a:t>
            </a:r>
            <a:r>
              <a:rPr lang="en-US" dirty="0" smtClean="0"/>
              <a:t> ( Powder / wire 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welding processes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MIG is generally the easiest to automate . In many cases it can prove to be the cheapest in terms of system cost and also consumable cost. In rare cases the wire cost is more than powder  ( </a:t>
            </a:r>
            <a:r>
              <a:rPr lang="en-US" dirty="0" err="1" smtClean="0"/>
              <a:t>Stellite</a:t>
            </a:r>
            <a:r>
              <a:rPr lang="en-US" dirty="0" smtClean="0"/>
              <a:t> 6 equivalent ) so although the system cost is low the consumable cost is high . But the size and shape of the part to be welded will leave  no other option possible like this valve shown below.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Stelliting</a:t>
            </a:r>
            <a:r>
              <a:rPr lang="en-US" dirty="0" smtClean="0"/>
              <a:t> of Valve seat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MIG-001_0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02050" y="1846263"/>
            <a:ext cx="1905000" cy="1428750"/>
          </a:xfrm>
        </p:spPr>
      </p:pic>
      <p:pic>
        <p:nvPicPr>
          <p:cNvPr id="6" name="Picture 5" descr="water-mar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2590800"/>
            <a:ext cx="1219199" cy="121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Valve seat </a:t>
            </a:r>
            <a:r>
              <a:rPr lang="en-US" dirty="0" err="1" smtClean="0"/>
              <a:t>hardfacing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MIG-Hardfacing-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02050" y="1846263"/>
            <a:ext cx="1905000" cy="1428750"/>
          </a:xfrm>
        </p:spPr>
      </p:pic>
      <p:pic>
        <p:nvPicPr>
          <p:cNvPr id="6" name="Picture 5" descr="water-mar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1981200"/>
            <a:ext cx="1676400" cy="166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</a:t>
            </a:r>
            <a:r>
              <a:rPr lang="en-US" dirty="0" err="1" smtClean="0"/>
              <a:t>specialise</a:t>
            </a:r>
            <a:r>
              <a:rPr lang="en-US" dirty="0" smtClean="0"/>
              <a:t> in </a:t>
            </a:r>
            <a:r>
              <a:rPr lang="en-US" dirty="0" err="1" smtClean="0"/>
              <a:t>Hardfacing</a:t>
            </a:r>
            <a:r>
              <a:rPr lang="en-US" dirty="0" smtClean="0"/>
              <a:t> with metal powder . The process is called PTA or Powder plasma welding . </a:t>
            </a:r>
          </a:p>
          <a:p>
            <a:r>
              <a:rPr lang="en-US" dirty="0" smtClean="0"/>
              <a:t>We manufacture the complete system</a:t>
            </a:r>
          </a:p>
          <a:p>
            <a:r>
              <a:rPr lang="en-US" dirty="0" smtClean="0"/>
              <a:t>Power source </a:t>
            </a:r>
          </a:p>
          <a:p>
            <a:r>
              <a:rPr lang="en-US" dirty="0" smtClean="0"/>
              <a:t>Controller</a:t>
            </a:r>
          </a:p>
          <a:p>
            <a:r>
              <a:rPr lang="en-US" dirty="0" smtClean="0"/>
              <a:t>Torch oscillator</a:t>
            </a:r>
          </a:p>
          <a:p>
            <a:r>
              <a:rPr lang="en-US" dirty="0" smtClean="0"/>
              <a:t>Welding </a:t>
            </a:r>
            <a:r>
              <a:rPr lang="en-US" dirty="0" err="1" smtClean="0"/>
              <a:t>positioner</a:t>
            </a:r>
            <a:endParaRPr lang="en-US" dirty="0" smtClean="0"/>
          </a:p>
          <a:p>
            <a:r>
              <a:rPr lang="en-US" dirty="0" smtClean="0"/>
              <a:t>Column and Boom</a:t>
            </a:r>
          </a:p>
          <a:p>
            <a:r>
              <a:rPr lang="en-US" dirty="0" smtClean="0"/>
              <a:t>Powder feeder</a:t>
            </a:r>
          </a:p>
          <a:p>
            <a:r>
              <a:rPr lang="en-US" dirty="0" smtClean="0"/>
              <a:t>Water chiller cum </a:t>
            </a:r>
            <a:r>
              <a:rPr lang="en-US" dirty="0" err="1" smtClean="0"/>
              <a:t>recirculator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welding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ta 00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97919"/>
            <a:ext cx="4038600" cy="2692400"/>
          </a:xfrm>
        </p:spPr>
      </p:pic>
      <p:pic>
        <p:nvPicPr>
          <p:cNvPr id="6" name="Content Placeholder 5" descr="MarineEngineValve 00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229644"/>
            <a:ext cx="4038600" cy="302895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PTA .. Complete PTA system </a:t>
            </a:r>
            <a:r>
              <a:rPr lang="en-US" dirty="0" err="1" smtClean="0"/>
              <a:t>hardfacing</a:t>
            </a:r>
            <a:r>
              <a:rPr lang="en-US" dirty="0" smtClean="0"/>
              <a:t> of Ship engine valve.</a:t>
            </a:r>
            <a:endParaRPr lang="en-US" dirty="0"/>
          </a:p>
        </p:txBody>
      </p:sp>
      <p:pic>
        <p:nvPicPr>
          <p:cNvPr id="7" name="Picture 6" descr="water-mar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3733800"/>
            <a:ext cx="2105025" cy="209550"/>
          </a:xfrm>
          <a:prstGeom prst="rect">
            <a:avLst/>
          </a:prstGeom>
        </p:spPr>
      </p:pic>
      <p:pic>
        <p:nvPicPr>
          <p:cNvPr id="8" name="Picture 7" descr="water-mar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4038600"/>
            <a:ext cx="2105025" cy="209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ta 1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97919"/>
            <a:ext cx="4038600" cy="2692400"/>
          </a:xfrm>
        </p:spPr>
      </p:pic>
      <p:pic>
        <p:nvPicPr>
          <p:cNvPr id="6" name="Content Placeholder 5" descr="pta 1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97919"/>
            <a:ext cx="4038600" cy="26924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D </a:t>
            </a:r>
            <a:r>
              <a:rPr lang="en-US" dirty="0" err="1" smtClean="0"/>
              <a:t>hardfacing</a:t>
            </a:r>
            <a:r>
              <a:rPr lang="en-US" dirty="0" smtClean="0"/>
              <a:t> with Powder Plasma</a:t>
            </a:r>
            <a:endParaRPr lang="en-US" dirty="0"/>
          </a:p>
        </p:txBody>
      </p:sp>
      <p:pic>
        <p:nvPicPr>
          <p:cNvPr id="7" name="Picture 6" descr="water-mar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733800"/>
            <a:ext cx="2105025" cy="209550"/>
          </a:xfrm>
          <a:prstGeom prst="rect">
            <a:avLst/>
          </a:prstGeom>
        </p:spPr>
      </p:pic>
      <p:pic>
        <p:nvPicPr>
          <p:cNvPr id="8" name="Picture 7" descr="water-mar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2971800"/>
            <a:ext cx="2105025" cy="2095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otorcycle exhaust valv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15924" y="2573687"/>
            <a:ext cx="3121152" cy="2340864"/>
          </a:xfrm>
        </p:spPr>
      </p:pic>
      <p:pic>
        <p:nvPicPr>
          <p:cNvPr id="6" name="Content Placeholder 5" descr="gate plu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29644"/>
            <a:ext cx="4038600" cy="302895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PTA ( Powder Plasma </a:t>
            </a:r>
            <a:r>
              <a:rPr lang="en-US" dirty="0" err="1" smtClean="0"/>
              <a:t>Hardfacing</a:t>
            </a:r>
            <a:r>
              <a:rPr lang="en-US" dirty="0" smtClean="0"/>
              <a:t> )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 descr="water-mar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3657600"/>
            <a:ext cx="2105025" cy="209550"/>
          </a:xfrm>
          <a:prstGeom prst="rect">
            <a:avLst/>
          </a:prstGeom>
        </p:spPr>
      </p:pic>
      <p:pic>
        <p:nvPicPr>
          <p:cNvPr id="8" name="Picture 7" descr="water-mar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3581400"/>
            <a:ext cx="2105025" cy="209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64</TotalTime>
  <Words>335</Words>
  <Application>Microsoft Office PowerPoint</Application>
  <PresentationFormat>On-screen Show (4:3)</PresentationFormat>
  <Paragraphs>46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Welding and Hardfacing Automation</vt:lpstr>
      <vt:lpstr>Types of welding processes</vt:lpstr>
      <vt:lpstr>MIG</vt:lpstr>
      <vt:lpstr>Stelliting of Valve seat    </vt:lpstr>
      <vt:lpstr>Valve seat hardfacing</vt:lpstr>
      <vt:lpstr>Plasma welding</vt:lpstr>
      <vt:lpstr>PTA .. Complete PTA system hardfacing of Ship engine valve.</vt:lpstr>
      <vt:lpstr>I D hardfacing with Powder Plasma</vt:lpstr>
      <vt:lpstr>PTA ( Powder Plasma Hardfacing ) </vt:lpstr>
      <vt:lpstr>Welding and Hardfacing with bare wire  or flux cored wire . </vt:lpstr>
      <vt:lpstr>Hardbanding  System</vt:lpstr>
      <vt:lpstr>MIG / FCAW . Hardfacing of triple offset Butterfly valve seat.</vt:lpstr>
      <vt:lpstr>Column and Boom / Welding positioners / Oscillators</vt:lpstr>
      <vt:lpstr>A Simple Welding / Hardfacing automation system</vt:lpstr>
      <vt:lpstr>www.arcraftplasma.com</vt:lpstr>
    </vt:vector>
  </TitlesOfParts>
  <Company>xyz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Welding and Hardfacing Automation</dc:title>
  <dc:creator>abc</dc:creator>
  <cp:lastModifiedBy>umesh</cp:lastModifiedBy>
  <cp:revision>8</cp:revision>
  <dcterms:created xsi:type="dcterms:W3CDTF">2011-11-22T11:18:57Z</dcterms:created>
  <dcterms:modified xsi:type="dcterms:W3CDTF">2011-12-06T11:03:42Z</dcterms:modified>
</cp:coreProperties>
</file>