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9" r:id="rId2"/>
    <p:sldId id="260" r:id="rId3"/>
    <p:sldId id="270" r:id="rId4"/>
    <p:sldId id="264" r:id="rId5"/>
    <p:sldId id="262" r:id="rId6"/>
    <p:sldId id="263" r:id="rId7"/>
    <p:sldId id="265" r:id="rId8"/>
    <p:sldId id="267" r:id="rId9"/>
    <p:sldId id="266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40" autoAdjust="0"/>
    <p:restoredTop sz="94660"/>
  </p:normalViewPr>
  <p:slideViewPr>
    <p:cSldViewPr>
      <p:cViewPr>
        <p:scale>
          <a:sx n="66" d="100"/>
          <a:sy n="66" d="100"/>
        </p:scale>
        <p:origin x="-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D4DB3-451D-45B4-A094-8F0204FA5C62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39F8B-0E7B-4DA5-83A6-E341A2868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www.arcraftplasma.com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E57B4-F850-45A9-AC78-090792F318D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 thruBlk="1"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arcraftplasma@gmail.co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rcraftplasma.com/plasma-cutting-machine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PLASMA CUTTING MACHINES</a:t>
            </a:r>
            <a:br>
              <a:rPr lang="en-US" b="1" u="sng" dirty="0" smtClean="0"/>
            </a:br>
            <a:r>
              <a:rPr lang="en-US" b="1" u="sng" dirty="0" smtClean="0"/>
              <a:t>AT</a:t>
            </a:r>
            <a:br>
              <a:rPr lang="en-US" b="1" u="sng" dirty="0" smtClean="0"/>
            </a:br>
            <a:r>
              <a:rPr lang="en-US" b="1" u="sng" dirty="0" smtClean="0"/>
              <a:t>ARCRAFT PLASMA</a:t>
            </a:r>
            <a:endParaRPr lang="en-US" b="1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5" name="Content Placeholder 4" descr="arcraft log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APPLICATIONS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 can cut all electrically conductive metals like S.S, C.S, Copper, Aluminum, Inconel , Titanium, etc.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ut expanded metal, painted or rusted plates.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onlinear cuts and beveling for edge preparation before welding.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ouging can be performed just by changing the nozzle.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held and mechanized options available.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ir plasma cutting up to 70 mm / Gas plasma cutting up to 150mm.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5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SCOPE OF SUPPLY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ower Source.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or Machine Torch with 7 mtr cable. 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arthing Clamp with  7 mtr cable.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ir Filter with Regulator.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ox spanner.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uitable Trolley for Machine mounting.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onsumable package (5-Electrode, 5-Nozzle, 1-Electrode Holder, 1-Front Cap, 1-Contact Tube).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5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449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u="sng" dirty="0" smtClean="0"/>
              <a:t>ARCRAFT PLASMA EQUIPMENTS PVT. LTD.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 </a:t>
            </a:r>
            <a:r>
              <a:rPr lang="en-US" sz="2400" b="1" u="sng" dirty="0" smtClean="0"/>
              <a:t>Address</a:t>
            </a:r>
            <a:r>
              <a:rPr lang="en-US" sz="2400" dirty="0" smtClean="0"/>
              <a:t> : 124, Diamond Industrial Estate, </a:t>
            </a:r>
            <a:br>
              <a:rPr lang="en-US" sz="2400" dirty="0" smtClean="0"/>
            </a:br>
            <a:r>
              <a:rPr lang="en-US" sz="2400" dirty="0" smtClean="0"/>
              <a:t>Ketkipada, Dahisar (East), Mumbai- 68. </a:t>
            </a:r>
            <a:br>
              <a:rPr lang="en-US" sz="2400" dirty="0" smtClean="0"/>
            </a:br>
            <a:r>
              <a:rPr lang="en-US" sz="2400" b="1" u="sng" dirty="0" smtClean="0"/>
              <a:t>Ph</a:t>
            </a:r>
            <a:r>
              <a:rPr lang="en-US" sz="2400" dirty="0" smtClean="0"/>
              <a:t> : 0091-22-28965890/5745/3247.</a:t>
            </a:r>
            <a:br>
              <a:rPr lang="en-US" sz="2400" dirty="0" smtClean="0"/>
            </a:br>
            <a:r>
              <a:rPr lang="en-US" sz="2400" b="1" u="sng" dirty="0" smtClean="0"/>
              <a:t>Fax</a:t>
            </a:r>
            <a:r>
              <a:rPr lang="en-US" sz="2400" dirty="0" smtClean="0"/>
              <a:t>:</a:t>
            </a:r>
            <a:r>
              <a:rPr lang="en-US" sz="2000" dirty="0" smtClean="0"/>
              <a:t> 00-91-22-28966418 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u="sng" dirty="0" smtClean="0"/>
              <a:t>email</a:t>
            </a:r>
            <a:r>
              <a:rPr lang="en-US" sz="2400" dirty="0" smtClean="0"/>
              <a:t> : </a:t>
            </a:r>
            <a:r>
              <a:rPr lang="en-US" sz="2400" dirty="0" smtClean="0">
                <a:hlinkClick r:id="rId2"/>
              </a:rPr>
              <a:t>arcraftplasma@gmail.com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u="sng" dirty="0" smtClean="0"/>
              <a:t>Website</a:t>
            </a:r>
            <a:r>
              <a:rPr lang="en-US" sz="2400" dirty="0" smtClean="0"/>
              <a:t> : www.arcraftplasma.com</a:t>
            </a:r>
            <a:endParaRPr lang="en-US" sz="2400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www.arcraftplasma.com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9530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F0"/>
                </a:solidFill>
              </a:rPr>
              <a:t>We design &amp; manufacture Air/Gas Plasma Cutting Machines which cuts through any ferrous and non-ferrous material.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F0"/>
                </a:solidFill>
              </a:rPr>
              <a:t>We supply throughout India &amp; export all over the world.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F0"/>
                </a:solidFill>
              </a:rPr>
              <a:t>Our machines are capable to cut materials of up to 150mm(6 inch) thickness.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F0"/>
                </a:solidFill>
              </a:rPr>
              <a:t>Automation is available with Portable Trolleys Rail, Profile Cutting Systems and CNC Cutting Systems. Available in 12 different model. 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00B0F0"/>
                </a:solidFill>
              </a:rPr>
              <a:t>Bevelling   and Hole piercing facility available.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7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www.arcraftplasma.com</a:t>
            </a:r>
            <a:endParaRPr lang="en-US"/>
          </a:p>
        </p:txBody>
      </p:sp>
      <p:pic>
        <p:nvPicPr>
          <p:cNvPr id="3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 rot="20936562">
            <a:off x="1549591" y="3450888"/>
            <a:ext cx="105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SAMPLE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559943">
            <a:off x="4435638" y="5120945"/>
            <a:ext cx="2101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ACTUAL PROCESS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9" descr="half inch x plates before machining and blasting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54316">
            <a:off x="486086" y="755423"/>
            <a:ext cx="3068332" cy="2726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 descr="plasma-metal-cutting-machine-500x500-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90998">
            <a:off x="3540115" y="1666957"/>
            <a:ext cx="4643907" cy="34809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89" y="2585898"/>
            <a:ext cx="8305800" cy="1143000"/>
          </a:xfrm>
        </p:spPr>
        <p:txBody>
          <a:bodyPr/>
          <a:lstStyle/>
          <a:p>
            <a:pPr algn="ctr"/>
            <a:r>
              <a:rPr lang="en-US" u="sng" dirty="0" smtClean="0"/>
              <a:t>HOW IT WORKS</a:t>
            </a:r>
            <a:endParaRPr lang="en-US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how_it_work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2209800"/>
            <a:ext cx="1219200" cy="231850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1816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  <a:hlinkClick r:id="rId2"/>
              </a:rPr>
              <a:t>Plasma cutting </a:t>
            </a:r>
            <a:r>
              <a:rPr lang="en-US" sz="2000" dirty="0" smtClean="0">
                <a:solidFill>
                  <a:srgbClr val="00B0F0"/>
                </a:solidFill>
              </a:rPr>
              <a:t>is a process that is used to cut ferrous (stainless steel, cast iron, pig steel, etc.) and non-ferrous metal (aluminum, copper, tool steel, die steel, lead, nickel, tin, titanium and zinc, and alloys such as brass, etc).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In this process, air (for metal of 70mm) and inert gas (for metal 70mm above) is blown at high speed out of a nozzle; at the same time an electrical arc is formed, through that gas from the electrode flows to the surface being cut, turning some of that gas to plasma.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The plasma is then forced through a fine-bore copper nozzle which constricts the arc and the plasma exits the orifice at high velocities (approaching the speed of sound) and a temperature approaching 28,000 °C (50,000 °F) or higher.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In ionized state atoms break into electrons (-) and ions (+) and the system contains a mixture of ions, electrons and highly excited atoms.</a:t>
            </a:r>
          </a:p>
          <a:p>
            <a:pPr marL="457200" indent="-45720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5" name="Content Placeholder 4" descr="arcraft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40386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The degree of ionization may be between 1% and </a:t>
            </a:r>
            <a:r>
              <a:rPr lang="en-US" sz="2000" dirty="0" err="1" smtClean="0">
                <a:solidFill>
                  <a:srgbClr val="00B0F0"/>
                </a:solidFill>
              </a:rPr>
              <a:t>upto</a:t>
            </a:r>
            <a:r>
              <a:rPr lang="en-US" sz="2000" dirty="0" smtClean="0">
                <a:solidFill>
                  <a:srgbClr val="00B0F0"/>
                </a:solidFill>
              </a:rPr>
              <a:t> 100% i.e.; double and triple degrees of ionization.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The energy of the plasma jet and thus the temperature is dependent upon the electrical power employed to create arc plasma.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A typical value of temperature obtained in a plasma jet torch may be of the order of 50,000F against about 10,000F in ordinary electric welding arc.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B0F0"/>
                </a:solidFill>
              </a:rPr>
              <a:t>The plasma is sufficiently hot to melt the metal being cut and moves sufficiently fast to blow molten metal away from the cut.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5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smtClean="0"/>
              <a:t>www.arcraftplasma.com</a:t>
            </a:r>
            <a:endParaRPr lang="en-US" b="1"/>
          </a:p>
        </p:txBody>
      </p:sp>
      <p:pic>
        <p:nvPicPr>
          <p:cNvPr id="3" name="Picture 2" descr="plasma-cutting-machi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990600"/>
            <a:ext cx="6324600" cy="5029200"/>
          </a:xfrm>
          <a:prstGeom prst="rect">
            <a:avLst/>
          </a:prstGeom>
        </p:spPr>
      </p:pic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25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2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2161"/>
            <a:ext cx="8305800" cy="1143000"/>
          </a:xfrm>
        </p:spPr>
        <p:txBody>
          <a:bodyPr/>
          <a:lstStyle/>
          <a:p>
            <a:pPr algn="ctr"/>
            <a:r>
              <a:rPr lang="en-US" u="sng" dirty="0" smtClean="0"/>
              <a:t>BENEFITS!!</a:t>
            </a:r>
            <a:endParaRPr lang="en-US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7" name="Picture 6" descr="Cost-and-Benefi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200400"/>
            <a:ext cx="3008272" cy="2306342"/>
          </a:xfrm>
          <a:prstGeom prst="rect">
            <a:avLst/>
          </a:prstGeom>
        </p:spPr>
      </p:pic>
      <p:pic>
        <p:nvPicPr>
          <p:cNvPr id="8" name="Content Placeholder 4" descr="arcraft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b="1" dirty="0" smtClean="0"/>
              <a:t>www.arcraftplasma.com</a:t>
            </a:r>
            <a:endParaRPr lang="en-US" b="1" dirty="0"/>
          </a:p>
        </p:txBody>
      </p:sp>
      <p:pic>
        <p:nvPicPr>
          <p:cNvPr id="7" name="Content Placeholder 4" descr="arcraft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200"/>
            <a:ext cx="533400" cy="68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33400" y="1295400"/>
            <a:ext cx="7772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Plasma cutting system </a:t>
            </a:r>
            <a:r>
              <a:rPr lang="en-US" sz="2000" dirty="0">
                <a:solidFill>
                  <a:srgbClr val="00B0F0"/>
                </a:solidFill>
              </a:rPr>
              <a:t>arrives ready to go for fast and precise cutting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IGBT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inverter</a:t>
            </a:r>
            <a:r>
              <a:rPr lang="en-US" sz="2000" dirty="0">
                <a:solidFill>
                  <a:srgbClr val="00B0F0"/>
                </a:solidFill>
              </a:rPr>
              <a:t> based with analog/digital controls &amp; integrated HF arcing </a:t>
            </a:r>
            <a:r>
              <a:rPr lang="en-US" sz="2000" dirty="0" smtClean="0">
                <a:solidFill>
                  <a:srgbClr val="00B0F0"/>
                </a:solidFill>
              </a:rPr>
              <a:t>system.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Ultimate </a:t>
            </a:r>
            <a:r>
              <a:rPr lang="en-US" sz="2000" b="1" dirty="0" smtClean="0">
                <a:solidFill>
                  <a:srgbClr val="00B0F0"/>
                </a:solidFill>
              </a:rPr>
              <a:t>Portability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Low Power </a:t>
            </a:r>
            <a:r>
              <a:rPr lang="en-US" sz="2000" dirty="0" smtClean="0">
                <a:solidFill>
                  <a:srgbClr val="00B0F0"/>
                </a:solidFill>
              </a:rPr>
              <a:t>Consumption.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Excellent </a:t>
            </a:r>
            <a:r>
              <a:rPr lang="en-US" sz="2000" b="1" dirty="0">
                <a:solidFill>
                  <a:srgbClr val="00B0F0"/>
                </a:solidFill>
              </a:rPr>
              <a:t>Power </a:t>
            </a:r>
            <a:r>
              <a:rPr lang="en-US" sz="2000" b="1" dirty="0" smtClean="0">
                <a:solidFill>
                  <a:srgbClr val="00B0F0"/>
                </a:solidFill>
              </a:rPr>
              <a:t>Factor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Easy</a:t>
            </a:r>
            <a:r>
              <a:rPr lang="en-US" sz="2000" dirty="0">
                <a:solidFill>
                  <a:srgbClr val="00B0F0"/>
                </a:solidFill>
              </a:rPr>
              <a:t> to </a:t>
            </a:r>
            <a:r>
              <a:rPr lang="en-US" sz="2000" dirty="0" smtClean="0">
                <a:solidFill>
                  <a:srgbClr val="00B0F0"/>
                </a:solidFill>
              </a:rPr>
              <a:t>Operate.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High Cutting </a:t>
            </a:r>
            <a:r>
              <a:rPr lang="en-US" sz="2000" dirty="0" smtClean="0">
                <a:solidFill>
                  <a:srgbClr val="00B0F0"/>
                </a:solidFill>
              </a:rPr>
              <a:t>Capacity.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Long Life </a:t>
            </a:r>
            <a:r>
              <a:rPr lang="en-US" sz="2000" dirty="0">
                <a:solidFill>
                  <a:srgbClr val="00B0F0"/>
                </a:solidFill>
              </a:rPr>
              <a:t>of </a:t>
            </a:r>
            <a:r>
              <a:rPr lang="en-US" sz="2000" dirty="0" smtClean="0">
                <a:solidFill>
                  <a:srgbClr val="00B0F0"/>
                </a:solidFill>
              </a:rPr>
              <a:t>Consumables.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</a:rPr>
              <a:t>Air/Water</a:t>
            </a:r>
            <a:r>
              <a:rPr lang="en-US" sz="2000" dirty="0" smtClean="0">
                <a:solidFill>
                  <a:srgbClr val="00B0F0"/>
                </a:solidFill>
              </a:rPr>
              <a:t> Cooled Torches.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 </a:t>
            </a:r>
            <a:r>
              <a:rPr lang="en-US" sz="2000" b="1" dirty="0">
                <a:solidFill>
                  <a:srgbClr val="00B0F0"/>
                </a:solidFill>
              </a:rPr>
              <a:t>Smooth </a:t>
            </a:r>
            <a:r>
              <a:rPr lang="en-US" sz="2000" b="1" dirty="0" smtClean="0">
                <a:solidFill>
                  <a:srgbClr val="00B0F0"/>
                </a:solidFill>
              </a:rPr>
              <a:t>Cut</a:t>
            </a:r>
            <a:r>
              <a:rPr lang="en-US" sz="2000" dirty="0" smtClean="0">
                <a:solidFill>
                  <a:srgbClr val="00B0F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Extendable</a:t>
            </a:r>
            <a:r>
              <a:rPr lang="en-US" sz="2000" dirty="0">
                <a:solidFill>
                  <a:srgbClr val="00B0F0"/>
                </a:solidFill>
              </a:rPr>
              <a:t> Torch </a:t>
            </a:r>
            <a:r>
              <a:rPr lang="en-US" sz="2000" dirty="0" smtClean="0">
                <a:solidFill>
                  <a:srgbClr val="00B0F0"/>
                </a:solidFill>
              </a:rPr>
              <a:t>Cable.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00B0F0"/>
                </a:solidFill>
              </a:rPr>
              <a:t>Powder Coated </a:t>
            </a:r>
            <a:r>
              <a:rPr lang="en-US" sz="2000" dirty="0">
                <a:solidFill>
                  <a:srgbClr val="00B0F0"/>
                </a:solidFill>
              </a:rPr>
              <a:t>Chassis &amp; </a:t>
            </a:r>
            <a:r>
              <a:rPr lang="en-US" sz="2000" dirty="0" smtClean="0">
                <a:solidFill>
                  <a:srgbClr val="00B0F0"/>
                </a:solidFill>
              </a:rPr>
              <a:t>Panel.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514</TotalTime>
  <Words>508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PLASMA CUTTING MACHINES AT ARCRAFT PLASMA</vt:lpstr>
      <vt:lpstr>Slide 2</vt:lpstr>
      <vt:lpstr>Slide 3</vt:lpstr>
      <vt:lpstr>HOW IT WORKS</vt:lpstr>
      <vt:lpstr>Slide 5</vt:lpstr>
      <vt:lpstr>Slide 6</vt:lpstr>
      <vt:lpstr>Slide 7</vt:lpstr>
      <vt:lpstr>BENEFITS!!</vt:lpstr>
      <vt:lpstr>Slide 9</vt:lpstr>
      <vt:lpstr>APPLICATIONS</vt:lpstr>
      <vt:lpstr>SCOPE OF SUPPLY</vt:lpstr>
      <vt:lpstr>THANK YOU ARCRAFT PLASMA EQUIPMENTS PVT. LTD.  Address : 124, Diamond Industrial Estate,  Ketkipada, Dahisar (East), Mumbai- 68.  Ph : 0091-22-28965890/5745/3247. Fax: 00-91-22-28966418 . email : arcraftplasma@gmail.com Website : www.arcraftplasma.com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Wdfa fcdhd dg</dc:title>
  <dc:creator>admin</dc:creator>
  <cp:lastModifiedBy>admin</cp:lastModifiedBy>
  <cp:revision>56</cp:revision>
  <dcterms:created xsi:type="dcterms:W3CDTF">2013-10-12T04:37:06Z</dcterms:created>
  <dcterms:modified xsi:type="dcterms:W3CDTF">2013-10-15T10:25:55Z</dcterms:modified>
</cp:coreProperties>
</file>