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295F9D-C802-481E-B72A-BFF2CC2CE2DD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F9A4A6-7FD4-44AD-8CA7-F9A38A558FD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arcraftplasma.com/micro-tig-welding-machines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arcraftplasma@gmail.com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MICRO TIG WELDING MACHINE </a:t>
            </a:r>
            <a:br>
              <a:rPr lang="en-US" b="1" u="sng" dirty="0" smtClean="0"/>
            </a:br>
            <a:r>
              <a:rPr lang="en-US" b="1" u="sng" dirty="0" smtClean="0"/>
              <a:t>AT </a:t>
            </a:r>
            <a:br>
              <a:rPr lang="en-US" b="1" u="sng" dirty="0" smtClean="0"/>
            </a:br>
            <a:r>
              <a:rPr lang="en-US" b="1" u="sng" dirty="0" smtClean="0"/>
              <a:t>ARCRAFT PLASMA</a:t>
            </a:r>
            <a:endParaRPr lang="en-US" b="1" u="sng" dirty="0"/>
          </a:p>
        </p:txBody>
      </p:sp>
      <p:pic>
        <p:nvPicPr>
          <p:cNvPr id="4" name="Content Placeholder 4" descr="arcraft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533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 algn="ctr"/>
            <a:r>
              <a:rPr lang="en-US" dirty="0" smtClean="0"/>
              <a:t>www.arcraftplasma.com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Arcraft Plasma Equipments manufactures , supplies and export Micro TIG Welding Machines.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>
                <a:hlinkClick r:id="rId2"/>
              </a:rPr>
              <a:t>Micro TIG</a:t>
            </a:r>
            <a:r>
              <a:rPr lang="en-US" sz="2400" dirty="0" smtClean="0"/>
              <a:t> Welding uses a non Consumable tungsten  electrode to produce  the  arc. 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Our specially designed circuit enables the machine to work reliably using helium or argon as the shielding  gas.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Complete automation for linear and circumferential welding jobs is provided as per the requirement.</a:t>
            </a:r>
          </a:p>
          <a:p>
            <a:pPr algn="just">
              <a:buFont typeface="Wingdings" pitchFamily="2" charset="2"/>
              <a:buChar char="Ø"/>
            </a:pPr>
            <a:endParaRPr lang="en-US" sz="2400" dirty="0"/>
          </a:p>
        </p:txBody>
      </p:sp>
      <p:pic>
        <p:nvPicPr>
          <p:cNvPr id="4" name="Content Placeholder 4" descr="arcraft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2200"/>
            <a:ext cx="533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 algn="ctr"/>
            <a:r>
              <a:rPr lang="en-US" dirty="0" smtClean="0"/>
              <a:t>www.arcraftplasma.com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9437185">
            <a:off x="1199186" y="2921169"/>
            <a:ext cx="67456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u="sng" dirty="0" smtClean="0"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</a:rPr>
              <a:t>ARCRAFT PLASMA</a:t>
            </a:r>
            <a:endParaRPr lang="en-US" sz="6000" u="sng" dirty="0">
              <a:solidFill>
                <a:schemeClr val="tx2">
                  <a:lumMod val="60000"/>
                  <a:lumOff val="40000"/>
                  <a:alpha val="1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-u-kno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371600"/>
            <a:ext cx="1809750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mirco-tig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990600"/>
            <a:ext cx="2971800" cy="2819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micro-tig-welding-machines-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990600"/>
            <a:ext cx="2895600" cy="32399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product.jpg"/>
          <p:cNvPicPr>
            <a:picLocks noChangeAspect="1"/>
          </p:cNvPicPr>
          <p:nvPr/>
        </p:nvPicPr>
        <p:blipFill>
          <a:blip r:embed="rId5"/>
          <a:srcRect l="1471" t="5000" r="1471" b="15000"/>
          <a:stretch>
            <a:fillRect/>
          </a:stretch>
        </p:blipFill>
        <p:spPr>
          <a:xfrm>
            <a:off x="1295400" y="4114800"/>
            <a:ext cx="50292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4191000" y="3200400"/>
            <a:ext cx="2151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alpha val="25000"/>
                  </a:schemeClr>
                </a:solidFill>
              </a:rPr>
              <a:t>ARCRAFT PLASMA</a:t>
            </a:r>
            <a:endParaRPr lang="en-US" dirty="0">
              <a:solidFill>
                <a:schemeClr val="bg1">
                  <a:alpha val="25000"/>
                </a:schemeClr>
              </a:solidFill>
            </a:endParaRPr>
          </a:p>
        </p:txBody>
      </p:sp>
      <p:pic>
        <p:nvPicPr>
          <p:cNvPr id="7" name="Content Placeholder 4" descr="arcraft log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6172200"/>
            <a:ext cx="533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 algn="ctr"/>
            <a:r>
              <a:rPr lang="en-US" dirty="0" smtClean="0"/>
              <a:t>www.arcraftplasma.com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u="sng" dirty="0" smtClean="0"/>
              <a:t>FEATURES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IGBT </a:t>
            </a:r>
            <a:r>
              <a:rPr lang="en-US" b="1" dirty="0" smtClean="0"/>
              <a:t>inverter based </a:t>
            </a:r>
            <a:r>
              <a:rPr lang="en-US" dirty="0" smtClean="0"/>
              <a:t>power source.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Integrated </a:t>
            </a:r>
            <a:r>
              <a:rPr lang="en-US" b="1" dirty="0" smtClean="0"/>
              <a:t>High Frequency  </a:t>
            </a:r>
            <a:r>
              <a:rPr lang="en-US" dirty="0" smtClean="0"/>
              <a:t>starter system.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Close loop system for </a:t>
            </a:r>
            <a:r>
              <a:rPr lang="en-US" b="1" dirty="0" smtClean="0"/>
              <a:t>highly stable </a:t>
            </a:r>
            <a:r>
              <a:rPr lang="en-US" dirty="0" smtClean="0"/>
              <a:t>arc even at low current.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Ultra fast </a:t>
            </a:r>
            <a:r>
              <a:rPr lang="en-US" b="1" dirty="0" smtClean="0"/>
              <a:t>recovery</a:t>
            </a:r>
            <a:r>
              <a:rPr lang="en-US" dirty="0" smtClean="0"/>
              <a:t> design for fast </a:t>
            </a:r>
            <a:r>
              <a:rPr lang="en-US" b="1" dirty="0" smtClean="0"/>
              <a:t>correction</a:t>
            </a:r>
            <a:r>
              <a:rPr lang="en-US" dirty="0" smtClean="0"/>
              <a:t> of weld parameters  to accommodate change in arc length and input supply variation.</a:t>
            </a:r>
          </a:p>
          <a:p>
            <a:pPr algn="just">
              <a:buFont typeface="Wingdings" pitchFamily="2" charset="2"/>
              <a:buChar char="Ø"/>
            </a:pPr>
            <a:r>
              <a:rPr lang="en-US" b="1" dirty="0" smtClean="0"/>
              <a:t>PLC sequencer</a:t>
            </a:r>
            <a:r>
              <a:rPr lang="en-US" dirty="0" smtClean="0"/>
              <a:t> for automatic operation and integration with external interfaces like Welding lathe, </a:t>
            </a:r>
            <a:r>
              <a:rPr lang="en-US" dirty="0" err="1" smtClean="0"/>
              <a:t>Positioner</a:t>
            </a:r>
            <a:r>
              <a:rPr lang="en-US" dirty="0" smtClean="0"/>
              <a:t>, Turntable, Linear,  Welding fixture. </a:t>
            </a:r>
          </a:p>
          <a:p>
            <a:pPr algn="just">
              <a:buFont typeface="Wingdings" pitchFamily="2" charset="2"/>
              <a:buChar char="Ø"/>
            </a:pPr>
            <a:r>
              <a:rPr lang="en-US" b="1" dirty="0" smtClean="0"/>
              <a:t>Digital technology </a:t>
            </a:r>
            <a:r>
              <a:rPr lang="en-US" dirty="0" smtClean="0"/>
              <a:t>with 99 program facility.</a:t>
            </a:r>
          </a:p>
          <a:p>
            <a:endParaRPr lang="en-US" dirty="0"/>
          </a:p>
        </p:txBody>
      </p:sp>
      <p:pic>
        <p:nvPicPr>
          <p:cNvPr id="4" name="Content Placeholder 4" descr="arcraft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533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 algn="ctr"/>
            <a:r>
              <a:rPr lang="en-US" dirty="0" smtClean="0"/>
              <a:t>www.arcraftplasma.com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9437185">
            <a:off x="1199186" y="2921169"/>
            <a:ext cx="67456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u="sng" dirty="0" smtClean="0"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</a:rPr>
              <a:t>ARCRAFT PLASMA</a:t>
            </a:r>
            <a:endParaRPr lang="en-US" sz="6000" u="sng" dirty="0">
              <a:solidFill>
                <a:schemeClr val="tx2">
                  <a:lumMod val="60000"/>
                  <a:lumOff val="40000"/>
                  <a:alpha val="1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u="sng" dirty="0" smtClean="0"/>
              <a:t>APPLICATIONS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89120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b="1" dirty="0" smtClean="0"/>
              <a:t>Mould</a:t>
            </a:r>
            <a:r>
              <a:rPr lang="en-US" sz="2400" dirty="0" smtClean="0"/>
              <a:t> and </a:t>
            </a:r>
            <a:r>
              <a:rPr lang="en-US" sz="2400" b="1" dirty="0" smtClean="0"/>
              <a:t>die</a:t>
            </a:r>
            <a:r>
              <a:rPr lang="en-US" sz="2400" dirty="0" smtClean="0"/>
              <a:t> repairs.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b="1" dirty="0" smtClean="0"/>
              <a:t>Aero space </a:t>
            </a:r>
            <a:r>
              <a:rPr lang="en-US" sz="2400" dirty="0" smtClean="0"/>
              <a:t>components.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b="1" dirty="0" smtClean="0"/>
              <a:t>Laboratory</a:t>
            </a:r>
            <a:r>
              <a:rPr lang="en-US" sz="2400" dirty="0" smtClean="0"/>
              <a:t> equipments.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b="1" dirty="0" smtClean="0"/>
              <a:t>Medical</a:t>
            </a:r>
            <a:r>
              <a:rPr lang="en-US" sz="2400" dirty="0" smtClean="0"/>
              <a:t> devices.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b="1" dirty="0" smtClean="0"/>
              <a:t>Automotive</a:t>
            </a:r>
            <a:r>
              <a:rPr lang="en-US" sz="2400" dirty="0" smtClean="0"/>
              <a:t> components.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b="1" dirty="0" smtClean="0"/>
              <a:t>Electronic </a:t>
            </a:r>
            <a:r>
              <a:rPr lang="en-US" sz="2400" dirty="0" smtClean="0"/>
              <a:t>components.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General </a:t>
            </a:r>
            <a:r>
              <a:rPr lang="en-US" sz="2400" b="1" dirty="0" smtClean="0"/>
              <a:t>industrial</a:t>
            </a:r>
            <a:r>
              <a:rPr lang="en-US" sz="2400" dirty="0" smtClean="0"/>
              <a:t> components.</a:t>
            </a:r>
            <a:endParaRPr lang="en-US" sz="2400" dirty="0"/>
          </a:p>
        </p:txBody>
      </p:sp>
      <p:pic>
        <p:nvPicPr>
          <p:cNvPr id="4" name="Content Placeholder 4" descr="arcraft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533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 algn="ctr"/>
            <a:r>
              <a:rPr lang="en-US" dirty="0" smtClean="0"/>
              <a:t>www.arcraftplasma.com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9437185">
            <a:off x="1199186" y="2921169"/>
            <a:ext cx="67456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u="sng" dirty="0" smtClean="0"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</a:rPr>
              <a:t>ARCRAFT PLASMA</a:t>
            </a:r>
            <a:endParaRPr lang="en-US" sz="6000" u="sng" dirty="0">
              <a:solidFill>
                <a:schemeClr val="tx2">
                  <a:lumMod val="60000"/>
                  <a:lumOff val="40000"/>
                  <a:alpha val="1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305800" cy="449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THANK YOU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u="sng" dirty="0" smtClean="0"/>
              <a:t>ARCRAFT PLASMA EQUIPMENTS PVT. LTD.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> </a:t>
            </a:r>
            <a:r>
              <a:rPr lang="en-US" sz="2400" b="1" u="sng" dirty="0" smtClean="0"/>
              <a:t>Address</a:t>
            </a:r>
            <a:r>
              <a:rPr lang="en-US" sz="2400" dirty="0" smtClean="0"/>
              <a:t> : 124, Diamond Industrial Estate, </a:t>
            </a:r>
            <a:br>
              <a:rPr lang="en-US" sz="2400" dirty="0" smtClean="0"/>
            </a:br>
            <a:r>
              <a:rPr lang="en-US" sz="2400" dirty="0" smtClean="0"/>
              <a:t>Ketkipada, Dahisar (East), Mumbai- 68. </a:t>
            </a:r>
            <a:br>
              <a:rPr lang="en-US" sz="2400" dirty="0" smtClean="0"/>
            </a:br>
            <a:r>
              <a:rPr lang="en-US" sz="2400" b="1" u="sng" dirty="0" smtClean="0"/>
              <a:t>Ph</a:t>
            </a:r>
            <a:r>
              <a:rPr lang="en-US" sz="2400" dirty="0" smtClean="0"/>
              <a:t> : 0091-22-28965890/5745/3247.</a:t>
            </a:r>
            <a:br>
              <a:rPr lang="en-US" sz="2400" dirty="0" smtClean="0"/>
            </a:br>
            <a:r>
              <a:rPr lang="en-US" sz="2400" b="1" u="sng" dirty="0" smtClean="0"/>
              <a:t>Fax</a:t>
            </a:r>
            <a:r>
              <a:rPr lang="en-US" sz="2400" dirty="0" smtClean="0"/>
              <a:t>:</a:t>
            </a:r>
            <a:r>
              <a:rPr lang="en-US" sz="2000" dirty="0" smtClean="0"/>
              <a:t> 00-91-22-28966418 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u="sng" dirty="0" smtClean="0"/>
              <a:t>email</a:t>
            </a:r>
            <a:r>
              <a:rPr lang="en-US" sz="2400" dirty="0" smtClean="0"/>
              <a:t> : </a:t>
            </a:r>
            <a:r>
              <a:rPr lang="en-US" sz="2400" dirty="0" smtClean="0">
                <a:hlinkClick r:id="rId2"/>
              </a:rPr>
              <a:t>arcraftplasma@gmail.com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u="sng" dirty="0" smtClean="0"/>
              <a:t>Website</a:t>
            </a:r>
            <a:r>
              <a:rPr lang="en-US" sz="2400" dirty="0" smtClean="0"/>
              <a:t> : www.arcraftplasma.com</a:t>
            </a:r>
            <a:endParaRPr lang="en-US" sz="2400" dirty="0"/>
          </a:p>
        </p:txBody>
      </p:sp>
      <p:pic>
        <p:nvPicPr>
          <p:cNvPr id="4" name="Content Placeholder 4" descr="arcraft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2200"/>
            <a:ext cx="533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www.arcraftplasma.com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138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MICRO TIG WELDING MACHINE  AT  ARCRAFT PLASMA</vt:lpstr>
      <vt:lpstr>Slide 2</vt:lpstr>
      <vt:lpstr>Slide 3</vt:lpstr>
      <vt:lpstr>FEATURES</vt:lpstr>
      <vt:lpstr>APPLICATIONS</vt:lpstr>
      <vt:lpstr>THANK YOU ARCRAFT PLASMA EQUIPMENTS PVT. LTD.  Address : 124, Diamond Industrial Estate,  Ketkipada, Dahisar (East), Mumbai- 68.  Ph : 0091-22-28965890/5745/3247. Fax: 00-91-22-28966418 . email : arcraftplasma@gmail.com Website : www.arcraftplasma.com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 TIG WELDING MACHINE  AT  ARCRAFT PLASMA</dc:title>
  <dc:creator>admin</dc:creator>
  <cp:lastModifiedBy>admin</cp:lastModifiedBy>
  <cp:revision>10</cp:revision>
  <dcterms:created xsi:type="dcterms:W3CDTF">2013-10-17T10:57:22Z</dcterms:created>
  <dcterms:modified xsi:type="dcterms:W3CDTF">2013-10-22T08:43:04Z</dcterms:modified>
</cp:coreProperties>
</file>