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DA375-18B8-4859-8494-8FF0F86D7AD8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501C4-066D-40CA-A3FA-884EFD8D5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01C4-066D-40CA-A3FA-884EFD8D5A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359CDE-9805-49DD-97A7-8F5D258E42AA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CB7D6F-0808-47DE-A682-00433E8483C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rcraftplasma.com/micro-plasma-welding-machine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arcraftplasma@gmail.com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b="1" u="sng" dirty="0" smtClean="0"/>
              <a:t>MICRO PLASMA WELDING </a:t>
            </a:r>
            <a:br>
              <a:rPr lang="en-US" b="1" u="sng" dirty="0" smtClean="0"/>
            </a:br>
            <a:r>
              <a:rPr lang="en-US" b="1" u="sng" dirty="0" smtClean="0"/>
              <a:t>AT </a:t>
            </a:r>
            <a:br>
              <a:rPr lang="en-US" b="1" u="sng" dirty="0" smtClean="0"/>
            </a:br>
            <a:r>
              <a:rPr lang="en-US" b="1" u="sng" dirty="0" smtClean="0"/>
              <a:t>ARCRAFT PLASMA</a:t>
            </a:r>
            <a:endParaRPr lang="en-US" b="1" u="sng" dirty="0"/>
          </a:p>
        </p:txBody>
      </p:sp>
      <p:pic>
        <p:nvPicPr>
          <p:cNvPr id="4" name="Content Placeholder 4" descr="Arcraft 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120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As  today is the world of Micro and </a:t>
            </a:r>
            <a:r>
              <a:rPr lang="en-US" sz="2400" dirty="0" err="1" smtClean="0"/>
              <a:t>Nano</a:t>
            </a:r>
            <a:r>
              <a:rPr lang="en-US" sz="2400" dirty="0" smtClean="0"/>
              <a:t> technology, with our Micro Plasma Welding Machine (with current range of 1-50 Amp) you can weld even the </a:t>
            </a:r>
            <a:r>
              <a:rPr lang="en-US" sz="2400" b="1" dirty="0" smtClean="0"/>
              <a:t>thinnest sheets</a:t>
            </a:r>
            <a:r>
              <a:rPr lang="en-US" sz="2400" dirty="0" smtClean="0"/>
              <a:t>, plates and tubes.</a:t>
            </a:r>
          </a:p>
          <a:p>
            <a:pPr algn="just"/>
            <a:r>
              <a:rPr lang="en-US" sz="2400" dirty="0" smtClean="0"/>
              <a:t>The machine is fully </a:t>
            </a:r>
            <a:r>
              <a:rPr lang="en-US" sz="2400" b="1" dirty="0" smtClean="0"/>
              <a:t>programmable</a:t>
            </a:r>
            <a:r>
              <a:rPr lang="en-US" sz="2400" dirty="0" smtClean="0"/>
              <a:t> with built in welding cycle timer in the auto mode.</a:t>
            </a:r>
          </a:p>
          <a:p>
            <a:pPr algn="just"/>
            <a:r>
              <a:rPr lang="en-US" sz="2400" dirty="0" smtClean="0"/>
              <a:t>A </a:t>
            </a:r>
            <a:r>
              <a:rPr lang="en-US" sz="2400" b="1" dirty="0" smtClean="0"/>
              <a:t>manual torch </a:t>
            </a:r>
            <a:r>
              <a:rPr lang="en-US" sz="2400" dirty="0" smtClean="0"/>
              <a:t>and a </a:t>
            </a:r>
            <a:r>
              <a:rPr lang="en-US" sz="2400" b="1" dirty="0" smtClean="0"/>
              <a:t>machine torch </a:t>
            </a:r>
            <a:r>
              <a:rPr lang="en-US" sz="2400" dirty="0" smtClean="0"/>
              <a:t>are available for manual or mechanized operation. </a:t>
            </a:r>
          </a:p>
          <a:p>
            <a:pPr algn="just"/>
            <a:r>
              <a:rPr lang="en-US" sz="2400" b="1" dirty="0" smtClean="0"/>
              <a:t>Complete automation</a:t>
            </a:r>
            <a:r>
              <a:rPr lang="en-US" sz="2400" dirty="0" smtClean="0"/>
              <a:t> for linear and circumferential welding jobs is provided as per the requirement.</a:t>
            </a:r>
          </a:p>
        </p:txBody>
      </p:sp>
      <p:pic>
        <p:nvPicPr>
          <p:cNvPr id="4" name="Content Placeholder 4" descr="Arcraft logo.jpg"/>
          <p:cNvPicPr>
            <a:picLocks noChangeAspect="1"/>
          </p:cNvPicPr>
          <p:nvPr/>
        </p:nvPicPr>
        <p:blipFill>
          <a:blip r:embed="rId2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 rot="19437185">
            <a:off x="1199186" y="2921169"/>
            <a:ext cx="67456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u="sng" dirty="0" smtClean="0"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tx2">
                  <a:lumMod val="60000"/>
                  <a:lumOff val="4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-you-kno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219200"/>
            <a:ext cx="1981200" cy="16683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 descr="plasma-ar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066800"/>
            <a:ext cx="2209800" cy="1860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Content Placeholder 4" descr="Arcraft logo.jpg"/>
          <p:cNvPicPr>
            <a:picLocks noChangeAspect="1"/>
          </p:cNvPicPr>
          <p:nvPr/>
        </p:nvPicPr>
        <p:blipFill>
          <a:blip r:embed="rId4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 rot="20888818">
            <a:off x="3048000" y="4800600"/>
            <a:ext cx="2151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alpha val="25000"/>
                  </a:schemeClr>
                </a:solidFill>
              </a:rPr>
              <a:t>ARCRAFT</a:t>
            </a:r>
            <a:r>
              <a:rPr lang="en-US" dirty="0" smtClean="0">
                <a:solidFill>
                  <a:schemeClr val="tx1">
                    <a:alpha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alpha val="25000"/>
                  </a:schemeClr>
                </a:solidFill>
              </a:rPr>
              <a:t>PLASMA</a:t>
            </a:r>
            <a:endParaRPr lang="en-US" dirty="0">
              <a:solidFill>
                <a:schemeClr val="bg1">
                  <a:alpha val="2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u="sng" dirty="0" smtClean="0"/>
              <a:t>PROCESS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hlinkClick r:id="rId2"/>
              </a:rPr>
              <a:t>Micro Plasma </a:t>
            </a:r>
            <a:r>
              <a:rPr lang="en-US" sz="2000" dirty="0" smtClean="0"/>
              <a:t>Welding Machine has the capability to weld metal sheets of as thin as </a:t>
            </a:r>
            <a:r>
              <a:rPr lang="en-US" sz="2000" b="1" dirty="0" smtClean="0"/>
              <a:t>100 microns to 3 mm</a:t>
            </a:r>
            <a:r>
              <a:rPr lang="en-US" sz="20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It is operated at very </a:t>
            </a:r>
            <a:r>
              <a:rPr lang="en-US" sz="2000" b="1" dirty="0" smtClean="0"/>
              <a:t>low current </a:t>
            </a:r>
            <a:r>
              <a:rPr lang="en-US" sz="2000" dirty="0" smtClean="0"/>
              <a:t>range of 1 – 50 Amps at 100% duty cycle.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Plasma welding is very similar to TIG as the arc is formed between a pointed </a:t>
            </a:r>
            <a:r>
              <a:rPr lang="en-US" sz="2000" b="1" dirty="0" smtClean="0"/>
              <a:t>tungsten electrode </a:t>
            </a:r>
            <a:r>
              <a:rPr lang="en-US" sz="2000" dirty="0" smtClean="0"/>
              <a:t>and the work-piece.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However, by positioning the electrode within the body of the torch, the plasma arc can be separated from the </a:t>
            </a:r>
            <a:r>
              <a:rPr lang="en-US" sz="2000" b="1" dirty="0" smtClean="0"/>
              <a:t>shielding gas </a:t>
            </a:r>
            <a:r>
              <a:rPr lang="en-US" sz="2000" dirty="0" smtClean="0"/>
              <a:t>envelope.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Plasma is then forced through a fine-bore </a:t>
            </a:r>
            <a:r>
              <a:rPr lang="en-US" sz="2000" b="1" dirty="0" smtClean="0"/>
              <a:t>copper nozzle </a:t>
            </a:r>
            <a:r>
              <a:rPr lang="en-US" sz="2000" dirty="0" smtClean="0"/>
              <a:t>which constricts the arc.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Micro-plasma is traditionally used for welding thin sheets (down to 0.1 mm thickness), and wire and mesh sections, tubes and various delicate assemblies and parts with </a:t>
            </a:r>
            <a:r>
              <a:rPr lang="en-US" sz="2000" b="1" dirty="0" smtClean="0"/>
              <a:t>great precision and reliability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pic>
        <p:nvPicPr>
          <p:cNvPr id="4" name="Content Placeholder 4" descr="Arcraft logo.jpg"/>
          <p:cNvPicPr>
            <a:picLocks noChangeAspect="1"/>
          </p:cNvPicPr>
          <p:nvPr/>
        </p:nvPicPr>
        <p:blipFill>
          <a:blip r:embed="rId3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 rot="19437185">
            <a:off x="1199186" y="2878093"/>
            <a:ext cx="67456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u="sng" dirty="0" smtClean="0"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tx2">
                  <a:lumMod val="60000"/>
                  <a:lumOff val="4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u="sng" dirty="0" smtClean="0"/>
              <a:t>FEATURES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9600"/>
          </a:xfr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800" dirty="0" smtClean="0"/>
              <a:t>With </a:t>
            </a:r>
            <a:r>
              <a:rPr lang="en-US" sz="1800" b="1" dirty="0" smtClean="0"/>
              <a:t>built-in</a:t>
            </a:r>
            <a:r>
              <a:rPr lang="en-US" sz="1800" dirty="0" smtClean="0"/>
              <a:t> Pilot arcing system.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/>
              <a:t>PLL based closed loop system for </a:t>
            </a:r>
            <a:r>
              <a:rPr lang="en-US" sz="1800" b="1" dirty="0" smtClean="0"/>
              <a:t>highly stable arc</a:t>
            </a:r>
            <a:r>
              <a:rPr lang="en-US" sz="1800" dirty="0" smtClean="0"/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/>
              <a:t>Full fledged </a:t>
            </a:r>
            <a:r>
              <a:rPr lang="en-US" sz="1800" b="1" dirty="0" smtClean="0"/>
              <a:t>pulsing facility</a:t>
            </a:r>
            <a:r>
              <a:rPr lang="en-US" sz="1800" dirty="0" smtClean="0"/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err="1" smtClean="0"/>
              <a:t>Milli</a:t>
            </a:r>
            <a:r>
              <a:rPr lang="en-US" sz="1800" dirty="0" smtClean="0"/>
              <a:t> second square </a:t>
            </a:r>
            <a:r>
              <a:rPr lang="en-US" sz="1800" b="1" dirty="0" smtClean="0"/>
              <a:t>wave correction technique </a:t>
            </a:r>
            <a:r>
              <a:rPr lang="en-US" sz="1800" dirty="0" smtClean="0"/>
              <a:t>for fast correction of welding current irrespective of arc length or input voltage variation.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b="1" dirty="0" smtClean="0"/>
              <a:t>IGBT inverter </a:t>
            </a:r>
            <a:r>
              <a:rPr lang="en-US" sz="1800" dirty="0" smtClean="0"/>
              <a:t>based with integrated HF start system. PLC sequencer for  automatic operation and integration  with welding  lathe / </a:t>
            </a:r>
            <a:r>
              <a:rPr lang="en-US" sz="1800" dirty="0" err="1" smtClean="0"/>
              <a:t>positioner</a:t>
            </a:r>
            <a:r>
              <a:rPr lang="en-US" sz="1800" dirty="0" smtClean="0"/>
              <a:t> / turntable / linear welding fixture etc.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/>
              <a:t>A manual torch and a machine torch available for </a:t>
            </a:r>
            <a:r>
              <a:rPr lang="en-US" sz="1800" b="1" dirty="0" smtClean="0"/>
              <a:t>manual or </a:t>
            </a:r>
            <a:r>
              <a:rPr lang="en-US" sz="1800" b="1" dirty="0" err="1" smtClean="0"/>
              <a:t>mechanised</a:t>
            </a:r>
            <a:r>
              <a:rPr lang="en-US" sz="1800" b="1" dirty="0" smtClean="0"/>
              <a:t> operation.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/>
              <a:t>The machine is fully </a:t>
            </a:r>
            <a:r>
              <a:rPr lang="en-US" sz="1800" b="1" dirty="0" smtClean="0"/>
              <a:t>programmable</a:t>
            </a:r>
            <a:r>
              <a:rPr lang="en-US" sz="1800" dirty="0" smtClean="0"/>
              <a:t> ( with built in welding cycle timer) in the  auto  mode.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b="1" dirty="0" smtClean="0"/>
              <a:t>Digital version available </a:t>
            </a:r>
            <a:r>
              <a:rPr lang="en-US" sz="1800" dirty="0" smtClean="0"/>
              <a:t>on demand with complete computer interfacing for welding including turntable for welding  round cross sections.</a:t>
            </a:r>
            <a:endParaRPr lang="en-US" sz="1800" dirty="0"/>
          </a:p>
        </p:txBody>
      </p:sp>
      <p:pic>
        <p:nvPicPr>
          <p:cNvPr id="4" name="Content Placeholder 4" descr="Arcraft logo.jpg"/>
          <p:cNvPicPr>
            <a:picLocks noChangeAspect="1"/>
          </p:cNvPicPr>
          <p:nvPr/>
        </p:nvPicPr>
        <p:blipFill>
          <a:blip r:embed="rId2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 rot="19437185">
            <a:off x="1199186" y="2921169"/>
            <a:ext cx="67456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u="sng" dirty="0" smtClean="0"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tx2">
                  <a:lumMod val="60000"/>
                  <a:lumOff val="4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tal-shee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1066800"/>
            <a:ext cx="2362200" cy="1989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 rot="19955170">
            <a:off x="151063" y="1094389"/>
            <a:ext cx="2168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smtClean="0">
                <a:solidFill>
                  <a:schemeClr val="tx2"/>
                </a:solidFill>
              </a:rPr>
              <a:t>SAMPLES</a:t>
            </a:r>
            <a:endParaRPr lang="en-US" sz="3600" u="sng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2819400"/>
            <a:ext cx="1704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METAL SHEET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5410200"/>
            <a:ext cx="2161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WELDED BELLOW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2600" y="2895600"/>
            <a:ext cx="2090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SINTERED MEDIA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1" name="Picture 10" descr="Longitudinal-Weld-of-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3810000"/>
            <a:ext cx="2209800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4800600" y="5410200"/>
            <a:ext cx="3373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LONGITUDINAL WELD OF S.S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1295400"/>
            <a:ext cx="1944243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4343400"/>
            <a:ext cx="1981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Content Placeholder 4" descr="Arcraft logo.jpg"/>
          <p:cNvPicPr>
            <a:picLocks noChangeAspect="1"/>
          </p:cNvPicPr>
          <p:nvPr/>
        </p:nvPicPr>
        <p:blipFill>
          <a:blip r:embed="rId7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8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2514600" y="2209800"/>
            <a:ext cx="2151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alpha val="30000"/>
                  </a:schemeClr>
                </a:solidFill>
              </a:rPr>
              <a:t>ARCRAFT PLASMA</a:t>
            </a:r>
            <a:endParaRPr lang="en-US" dirty="0">
              <a:solidFill>
                <a:schemeClr val="bg1">
                  <a:alpha val="3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6400" y="2286000"/>
            <a:ext cx="2151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alpha val="30000"/>
                  </a:schemeClr>
                </a:solidFill>
              </a:rPr>
              <a:t>ARCRAFT PLASMA</a:t>
            </a:r>
            <a:endParaRPr lang="en-US" dirty="0">
              <a:solidFill>
                <a:schemeClr val="tx2">
                  <a:alpha val="3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4876800"/>
            <a:ext cx="2151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alpha val="40000"/>
                  </a:schemeClr>
                </a:solidFill>
              </a:rPr>
              <a:t>ARCRAFT PLASMA</a:t>
            </a:r>
            <a:endParaRPr lang="en-US" dirty="0">
              <a:solidFill>
                <a:schemeClr val="tx2">
                  <a:alpha val="4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0" y="4648200"/>
            <a:ext cx="2151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alpha val="40000"/>
                  </a:schemeClr>
                </a:solidFill>
              </a:rPr>
              <a:t>ARCRAFT PLASMA</a:t>
            </a:r>
            <a:endParaRPr lang="en-US" dirty="0">
              <a:solidFill>
                <a:schemeClr val="tx2">
                  <a:alpha val="4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SCOPE OF SUPPLY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810000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 Micro Plasma </a:t>
            </a:r>
            <a:r>
              <a:rPr lang="en-US" sz="2400" b="1" dirty="0" smtClean="0"/>
              <a:t>Torch (</a:t>
            </a:r>
            <a:r>
              <a:rPr lang="en-US" sz="2400" dirty="0" smtClean="0"/>
              <a:t>25Amp / 50Amp).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err="1" smtClean="0"/>
              <a:t>Earthing</a:t>
            </a:r>
            <a:r>
              <a:rPr lang="en-US" sz="2400" b="1" dirty="0" smtClean="0"/>
              <a:t> Clamp </a:t>
            </a:r>
            <a:r>
              <a:rPr lang="en-US" sz="2400" dirty="0" smtClean="0"/>
              <a:t>with 4 </a:t>
            </a:r>
            <a:r>
              <a:rPr lang="en-US" sz="2400" dirty="0" err="1" smtClean="0"/>
              <a:t>mtr</a:t>
            </a:r>
            <a:r>
              <a:rPr lang="en-US" sz="2400" dirty="0" smtClean="0"/>
              <a:t> Cable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Foot Switch </a:t>
            </a:r>
            <a:r>
              <a:rPr lang="en-US" sz="2400" dirty="0" smtClean="0"/>
              <a:t>with 4 </a:t>
            </a:r>
            <a:r>
              <a:rPr lang="en-US" sz="2400" dirty="0" err="1" smtClean="0"/>
              <a:t>mtr</a:t>
            </a:r>
            <a:r>
              <a:rPr lang="en-US" sz="2400" dirty="0" smtClean="0"/>
              <a:t> Cable.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Water Chiller </a:t>
            </a:r>
            <a:r>
              <a:rPr lang="en-US" sz="2400" dirty="0" smtClean="0"/>
              <a:t>cum Re- circulator.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Consumable</a:t>
            </a:r>
            <a:r>
              <a:rPr lang="en-US" sz="2400" dirty="0" smtClean="0"/>
              <a:t> Package (3-Electrode, 3-Nozzle, 1-Ceramic Sleeve [Diffuser], 1-Ceramic Cap).</a:t>
            </a:r>
            <a:endParaRPr lang="en-US" sz="2400" dirty="0"/>
          </a:p>
        </p:txBody>
      </p:sp>
      <p:pic>
        <p:nvPicPr>
          <p:cNvPr id="8" name="Content Placeholder 4" descr="Arcraft logo.jpg"/>
          <p:cNvPicPr>
            <a:picLocks noChangeAspect="1"/>
          </p:cNvPicPr>
          <p:nvPr/>
        </p:nvPicPr>
        <p:blipFill>
          <a:blip r:embed="rId2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 rot="19437185">
            <a:off x="1199186" y="2921169"/>
            <a:ext cx="67456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u="sng" dirty="0" smtClean="0"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tx2">
                  <a:lumMod val="60000"/>
                  <a:lumOff val="4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05800" cy="449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THANK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u="sng" dirty="0" smtClean="0"/>
              <a:t>ARCRAFT PLASMA EQUIPMENTS PVT. LTD.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> </a:t>
            </a:r>
            <a:r>
              <a:rPr lang="en-US" sz="2400" b="1" u="sng" dirty="0" smtClean="0"/>
              <a:t>Address</a:t>
            </a:r>
            <a:r>
              <a:rPr lang="en-US" sz="2400" dirty="0" smtClean="0"/>
              <a:t> : 124, Diamond Industrial Estate, </a:t>
            </a:r>
            <a:br>
              <a:rPr lang="en-US" sz="2400" dirty="0" smtClean="0"/>
            </a:br>
            <a:r>
              <a:rPr lang="en-US" sz="2400" dirty="0" smtClean="0"/>
              <a:t>Ketkipada, Dahisar (East), Mumbai- 68. </a:t>
            </a:r>
            <a:br>
              <a:rPr lang="en-US" sz="2400" dirty="0" smtClean="0"/>
            </a:br>
            <a:r>
              <a:rPr lang="en-US" sz="2400" b="1" u="sng" dirty="0" smtClean="0"/>
              <a:t>Ph</a:t>
            </a:r>
            <a:r>
              <a:rPr lang="en-US" sz="2400" dirty="0" smtClean="0"/>
              <a:t> : 0091-22-28965890/5745/3247.</a:t>
            </a:r>
            <a:br>
              <a:rPr lang="en-US" sz="2400" dirty="0" smtClean="0"/>
            </a:br>
            <a:r>
              <a:rPr lang="en-US" sz="2400" b="1" u="sng" dirty="0" smtClean="0"/>
              <a:t>Fax</a:t>
            </a:r>
            <a:r>
              <a:rPr lang="en-US" sz="2400" dirty="0" smtClean="0"/>
              <a:t>:</a:t>
            </a:r>
            <a:r>
              <a:rPr lang="en-US" sz="2000" dirty="0" smtClean="0"/>
              <a:t> 00-91-22-28966418 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u="sng" dirty="0" smtClean="0"/>
              <a:t>email</a:t>
            </a:r>
            <a:r>
              <a:rPr lang="en-US" sz="2400" dirty="0" smtClean="0"/>
              <a:t> : </a:t>
            </a:r>
            <a:r>
              <a:rPr lang="en-US" sz="2400" dirty="0" smtClean="0">
                <a:hlinkClick r:id="rId2"/>
              </a:rPr>
              <a:t>arcraftplasma@gmail.com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u="sng" dirty="0" smtClean="0"/>
              <a:t>Website</a:t>
            </a:r>
            <a:r>
              <a:rPr lang="en-US" sz="2400" dirty="0" smtClean="0"/>
              <a:t> : www.arcraftplasma.com</a:t>
            </a:r>
            <a:endParaRPr lang="en-US" sz="2400" dirty="0"/>
          </a:p>
        </p:txBody>
      </p:sp>
      <p:pic>
        <p:nvPicPr>
          <p:cNvPr id="6" name="Content Placeholder 4" descr="Arcraft logo.jpg"/>
          <p:cNvPicPr>
            <a:picLocks noChangeAspect="1"/>
          </p:cNvPicPr>
          <p:nvPr/>
        </p:nvPicPr>
        <p:blipFill>
          <a:blip r:embed="rId3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217</TotalTime>
  <Words>234</Words>
  <Application>Microsoft Office PowerPoint</Application>
  <PresentationFormat>On-screen Show (4:3)</PresentationFormat>
  <Paragraphs>43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MICRO PLASMA WELDING  AT  ARCRAFT PLASMA</vt:lpstr>
      <vt:lpstr>Slide 2</vt:lpstr>
      <vt:lpstr>Slide 3</vt:lpstr>
      <vt:lpstr>PROCESS</vt:lpstr>
      <vt:lpstr>FEATURES</vt:lpstr>
      <vt:lpstr>Slide 6</vt:lpstr>
      <vt:lpstr>SCOPE OF SUPPLY</vt:lpstr>
      <vt:lpstr>THANK YOU ARCRAFT PLASMA EQUIPMENTS PVT. LTD.  Address : 124, Diamond Industrial Estate,  Ketkipada, Dahisar (East), Mumbai- 68.  Ph : 0091-22-28965890/5745/3247. Fax: 00-91-22-28966418 . email : arcraftplasma@gmail.com Website : www.arcraftplasma.com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PLASMA WELDING  AT  ARCRAFT PLASMA</dc:title>
  <dc:creator>admin</dc:creator>
  <cp:lastModifiedBy>Administrator</cp:lastModifiedBy>
  <cp:revision>10</cp:revision>
  <dcterms:created xsi:type="dcterms:W3CDTF">2013-10-18T04:58:41Z</dcterms:created>
  <dcterms:modified xsi:type="dcterms:W3CDTF">2013-10-22T06:13:20Z</dcterms:modified>
</cp:coreProperties>
</file>